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D470DB-46BC-40F1-ABDF-BFD1BC4BB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E4A6756-4E32-4462-8E60-20AB5EF65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9B20A7-5C80-484F-B5F2-67D8FCD6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EAB36A9-ECAD-4BE2-8921-778C78411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26AB96D-D824-4E67-8DD3-60AED2A3C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179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D8F772-C488-49C5-9985-A164B99C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11F7AA0-8E99-4E22-B8D9-ACDF3B073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50E9AE7-7FCB-43CA-A34F-4BBCC3AC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57927D-4132-46D1-880C-5A5F4C1F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9AAC8D-EA4D-4ECA-9349-B12F0B98C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4623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CEADFAD-F13A-43DC-8363-A2EA255D2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DE7114A-85CF-4F5D-9714-EF5A6DA9E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146941-EE6E-4AB0-9601-30E55F2C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E39518-9DC9-43BC-B9B2-61C3577AC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00D059-DA3A-4118-A340-E7276F72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541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1590D5-E5B4-4461-A39E-7455803E9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A3678B-BBB4-4F3A-BE0B-0D7A7F416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A6EBD1C-A820-44E1-B1D5-807710BBF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470F3D-01F6-4CDE-A558-76F3FCAE9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C317070-B80E-41D2-94C2-1E2DA4744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0689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33DC78-D058-41F7-A476-9822DCBD9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B1B137D-84AA-4C33-8A2C-51811E61B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2C5F06-59A7-423F-AEBF-91DAD574B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3830FB-D99D-4267-9F12-DBFD3CFA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829094-536B-46D2-9C74-39A8F12D8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9493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5FD1B6-9AF0-4A6C-8EDB-125D4300B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5F1008E-2BB3-4583-901A-89A8EBE4AF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99CD6BA-DBE0-4391-A240-C3315E6E3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33123D2-3AC9-477D-B4E0-5D9314032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8A2200A-FA04-48B5-9A11-EDE2621C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8A7B6F8-D091-4025-86E9-38BA4D824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531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C7E9E0-6D86-4106-A11B-D4E61EF5D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816FD72-905B-4E4F-A935-58E07928A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B196A99-36DB-4D7D-BC63-68AFBFB2B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33638DA-8CF4-4CA4-8A60-611A761EAD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4F610A6-495C-4112-B7CC-5EB20AE43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D1D65E5-DF4F-4214-939C-A9108264E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2CEBD81-E3BB-4F7A-8387-63C207093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C0F36E8-1590-461E-8D9D-2F84B0A8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053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56E303-7CC4-4158-995D-5AECCBAF5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D093430-AABD-4A95-81B1-936E70907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027BFCC-428E-4BF5-8ECE-1BB73DDED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96352DE-C50D-41C6-9452-09E1C6620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7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C9F4317-1C29-412C-AE10-745B0E1DA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82AB87C-79DE-479D-B410-6755B9D02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63D3B25-3880-432D-9109-9AEF52E9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97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4EDB83-1EDF-44DD-B065-A1728FF86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530A09F-F204-457A-9CD9-11CA9281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4D2B90-7941-4E17-8C2B-B7939C3DD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45DE21C-7981-4B55-8FC8-5435E080A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1949A55-D048-45D6-AFD5-14392E685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EC6CD1A-76E9-42E3-ADC3-C61A3393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430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CA429D-863B-4D05-B8C5-7A9444F9D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F3870F3-1AF8-4282-9388-E72DEB800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0B3A148-4441-4D42-9C35-5FF0ADA16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072FA97-E6B7-4CBC-BCEB-220F0B7A3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4C0F3E-FD72-4275-A606-48ADCD3B7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031663D-FB0A-4591-9B95-E5D08134F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91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5D669B5-1D1D-420D-A41B-D3CA42945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6FEFA0C-81CA-4D74-A9D1-567A5790A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691E8F3-4895-4D19-84D7-8D352CE433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4F32-B395-4EEF-8CDD-F0B884C9D47A}" type="datetimeFigureOut">
              <a:rPr lang="ko-KR" altLang="en-US" smtClean="0"/>
              <a:t>2026-04-07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853A68-C7E2-486F-A5E7-52CFEA6106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EDB635-EAB5-4BEA-89DB-440387BF8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D78AD-798F-48D2-B768-42C8EB3426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077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텍스트, 그릇이(가) 표시된 사진&#10;&#10;자동 생성된 설명">
            <a:extLst>
              <a:ext uri="{FF2B5EF4-FFF2-40B4-BE49-F238E27FC236}">
                <a16:creationId xmlns:a16="http://schemas.microsoft.com/office/drawing/2014/main" id="{93CAE5C4-78B7-C96F-0D86-407D05986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4082956-2A95-4EE7-3477-28FD4308D56B}"/>
              </a:ext>
            </a:extLst>
          </p:cNvPr>
          <p:cNvSpPr txBox="1"/>
          <p:nvPr/>
        </p:nvSpPr>
        <p:spPr>
          <a:xfrm>
            <a:off x="1635484" y="1875544"/>
            <a:ext cx="892103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새생명을 위한 기도</a:t>
            </a:r>
            <a:endParaRPr lang="en-US" altLang="ko-K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br>
              <a:rPr lang="en-US" altLang="ko-KR" sz="3200" dirty="0"/>
            </a:br>
            <a:r>
              <a:rPr lang="ko-KR" altLang="en-US" sz="3200" b="1" dirty="0">
                <a:solidFill>
                  <a:srgbClr val="0070C0"/>
                </a:solidFill>
              </a:rPr>
              <a:t>하나님께서 보내주신 귀한 이름들을 기억하며</a:t>
            </a:r>
            <a:r>
              <a:rPr lang="en-US" altLang="ko-KR" sz="3200" b="1" dirty="0">
                <a:solidFill>
                  <a:srgbClr val="0070C0"/>
                </a:solidFill>
              </a:rPr>
              <a:t>…</a:t>
            </a:r>
            <a:br>
              <a:rPr lang="en-US" altLang="ko-KR" sz="3200" b="1" dirty="0">
                <a:solidFill>
                  <a:srgbClr val="0070C0"/>
                </a:solidFill>
              </a:rPr>
            </a:br>
            <a:r>
              <a:rPr lang="ko-KR" altLang="en-US" sz="3200" b="1" dirty="0">
                <a:solidFill>
                  <a:srgbClr val="00B0F0"/>
                </a:solidFill>
              </a:rPr>
              <a:t>함께 기도해 주세요</a:t>
            </a:r>
          </a:p>
        </p:txBody>
      </p:sp>
    </p:spTree>
    <p:extLst>
      <p:ext uri="{BB962C8B-B14F-4D97-AF65-F5344CB8AC3E}">
        <p14:creationId xmlns:p14="http://schemas.microsoft.com/office/powerpoint/2010/main" val="2493788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FA13C-CFDB-114B-51C0-995B932FE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텍스트, 그릇이(가) 표시된 사진&#10;&#10;자동 생성된 설명">
            <a:extLst>
              <a:ext uri="{FF2B5EF4-FFF2-40B4-BE49-F238E27FC236}">
                <a16:creationId xmlns:a16="http://schemas.microsoft.com/office/drawing/2014/main" id="{1B206F05-793B-8C09-811B-7532210E07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93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AC69B9-9D12-D6DE-9586-7AC527D09114}"/>
              </a:ext>
            </a:extLst>
          </p:cNvPr>
          <p:cNvSpPr txBox="1"/>
          <p:nvPr/>
        </p:nvSpPr>
        <p:spPr>
          <a:xfrm>
            <a:off x="2865120" y="1074509"/>
            <a:ext cx="64617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강옥란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강순자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권양열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김춘용</a:t>
            </a:r>
            <a:endParaRPr kumimoji="0" lang="en-US" altLang="ko-K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문미경 민경수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박옥자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신상금</a:t>
            </a:r>
            <a:endParaRPr kumimoji="0" lang="en-US" altLang="ko-K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이기연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이미정 이순자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장복순</a:t>
            </a:r>
            <a:endParaRPr kumimoji="0" lang="en-US" altLang="ko-K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장화양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전복실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조병혜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천애자</a:t>
            </a:r>
            <a:endParaRPr kumimoji="0" lang="en-US" altLang="ko-K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최귀임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최남복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최정구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황인순</a:t>
            </a:r>
            <a:endParaRPr kumimoji="0" lang="en-US" altLang="ko-K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황선천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형빈</a:t>
            </a:r>
            <a:endParaRPr lang="en-US" altLang="ko-KR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*</a:t>
            </a:r>
            <a:r>
              <a:rPr kumimoji="0" lang="ko-K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유초등부</a:t>
            </a:r>
            <a:r>
              <a:rPr kumimoji="0" lang="en-US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*</a:t>
            </a:r>
          </a:p>
          <a:p>
            <a:pPr lvl="0" algn="ctr"/>
            <a:br>
              <a:rPr kumimoji="0" lang="en-US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</a:br>
            <a:r>
              <a:rPr kumimoji="0" lang="en-US" altLang="ko-KR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박현주</a:t>
            </a:r>
            <a:r>
              <a:rPr lang="en-US" altLang="ko-KR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8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양유주</a:t>
            </a:r>
            <a:r>
              <a:rPr lang="en-US" altLang="ko-KR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5068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44</Words>
  <Application>Microsoft Office PowerPoint</Application>
  <PresentationFormat>와이드스크린</PresentationFormat>
  <Paragraphs>11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한상춘</dc:creator>
  <cp:lastModifiedBy>33663</cp:lastModifiedBy>
  <cp:revision>31</cp:revision>
  <dcterms:created xsi:type="dcterms:W3CDTF">2020-04-12T07:50:10Z</dcterms:created>
  <dcterms:modified xsi:type="dcterms:W3CDTF">2026-04-07T02:06:46Z</dcterms:modified>
</cp:coreProperties>
</file>